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1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9BF788-E76A-461F-8A46-8E76AD6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768FBB-1B8D-4A12-A546-5929C0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61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0D8FFC-663B-40CB-A5AC-9DF85B7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AADD14-7D7A-4FCC-9DA4-4C2F7E2F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FDB559-66E4-4A8B-A77D-84576DB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F50792-F174-484B-B76A-9C28EC8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04B710-F38C-4C2C-9B41-7E29632F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57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78FB40E-B3D3-40E0-8E38-34D703D0E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3F5BF86-0974-48D5-9BC9-6219F5A8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747665-6152-4E29-9F9B-54444CC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8F07B3-D965-4504-B9D3-08645B4B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CE5DD-C1CA-406D-809E-5859916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2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C67FD5-1A5A-49A7-B5C1-E0CCCEE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9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525106-EF39-49EC-A810-C7436B2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2771D9-DBC6-4594-B6A8-811AE7C0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A1D29D-7BDA-4559-B5E4-5EA5A65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2D22ED-A364-442B-AA12-401F250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755748-7BB3-43EF-943F-0150A9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8B4A3E-92E4-41EF-A0D3-7EA5EC6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A3DEC2-D132-467F-A6F4-07DD1D5F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C223D8-2932-4337-8725-E16669A0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EE9F747-C7C1-41FE-88F6-406C1989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FE4A25-9CFD-4F01-BF61-A7C4B7E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C6BDA5-B6D1-45D6-8497-BA3842E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CE9DFC-0FB6-435E-B401-D66A303B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522D42-23B1-4152-8850-F41B9CD9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430030D-0BED-4701-8AC6-25E6C79C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4373A4A-E2F1-4485-A532-707FFCF6D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F019E7F-89A3-4884-B8B9-57EB00AD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CED07A8-2FD6-4FC7-A825-CB09E901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359E387-B884-4871-937E-6F6F683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D775125-779B-4CAB-A578-5316C69E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3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D0323B-67C7-454B-8502-BC4DC6E6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31D38A3-5FB2-4803-8CAE-61E11CB0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FA2314C-2B16-4B0D-9EB2-163BBB2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401FAD1-6789-44BA-BE4B-8FDB638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30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681D38F-5EB2-4E22-A067-DC352EF2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7FBC63F-81C8-4384-B918-52D5748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8AD97C2-9D1C-4546-B72F-B2BE86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1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DFB74D-60D5-493B-B116-D8FB86E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C59979-41B8-4418-9D1C-7A550B12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85B4701-CE56-48A7-8B5F-4D2C8306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8FD44E-0962-4A87-A156-40429E3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6C190A-1B8C-48DA-A33A-19EE617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406CF4-F919-4FD9-AB64-654BAB25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EC0B36-D071-422C-81A6-4BE4E22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6E0A82E-E1A5-4BA0-9F12-57371681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485E2C2-3A9B-4C03-BA31-E184970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E723B2-1F16-48E7-B23E-99BA30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7BB01DB-B8BA-4BD7-8A0D-CFB8AC4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B6D9355-F69E-4F9B-991B-0DA396A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3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CDD8A6-8276-4485-9B77-4B737725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4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6" y="527282"/>
            <a:ext cx="5689601" cy="1199923"/>
          </a:xfrm>
        </p:spPr>
        <p:txBody>
          <a:bodyPr>
            <a:normAutofit/>
          </a:bodyPr>
          <a:lstStyle/>
          <a:p>
            <a:pPr algn="l"/>
            <a:r>
              <a:rPr lang="hu-H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</a:t>
            </a:r>
            <a:endParaRPr lang="hu-H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A288B8D-A4D8-4A72-8E1D-1E4673E5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398" y="1683662"/>
            <a:ext cx="3744686" cy="650648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>
                <a:solidFill>
                  <a:schemeClr val="bg1"/>
                </a:solidFill>
              </a:rPr>
              <a:t>Lecturer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8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139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869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656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33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74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0" y="2784657"/>
            <a:ext cx="10515600" cy="1325563"/>
          </a:xfrm>
        </p:spPr>
        <p:txBody>
          <a:bodyPr/>
          <a:lstStyle/>
          <a:p>
            <a:pPr algn="ctr"/>
            <a:r>
              <a:rPr lang="hu-H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Ender</a:t>
            </a:r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</a:t>
            </a:r>
            <a:endParaRPr lang="hu-H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4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</Words>
  <Application>Microsoft Office PowerPoint</Application>
  <PresentationFormat>Szélesvásznú</PresentationFormat>
  <Paragraphs>3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Office-téma</vt:lpstr>
      <vt:lpstr>Title</vt:lpstr>
      <vt:lpstr>PowerPoint-bemutató</vt:lpstr>
      <vt:lpstr>PowerPoint-bemutató</vt:lpstr>
      <vt:lpstr>PowerPoint-bemutató</vt:lpstr>
      <vt:lpstr>PowerPoint-bemutató</vt:lpstr>
      <vt:lpstr>PowerPoint-bemutató</vt:lpstr>
      <vt:lpstr>Ender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Atte</dc:creator>
  <cp:lastModifiedBy>Atte</cp:lastModifiedBy>
  <cp:revision>6</cp:revision>
  <dcterms:created xsi:type="dcterms:W3CDTF">2017-11-07T12:57:53Z</dcterms:created>
  <dcterms:modified xsi:type="dcterms:W3CDTF">2017-11-07T13:28:34Z</dcterms:modified>
</cp:coreProperties>
</file>